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9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déplacer la diapo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F24E31C-C2D3-438D-8A9E-EE1A276C0B70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" Target="../slides/slide9.xml"/><Relationship Id="rId3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ln w="0">
            <a:noFill/>
          </a:ln>
        </p:spPr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Démarche inclusive ?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6920" cy="4008600"/>
          </a:xfrm>
          <a:prstGeom prst="rect">
            <a:avLst/>
          </a:prstGeom>
          <a:ln w="0">
            <a:noFill/>
          </a:ln>
        </p:spPr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  <a:ea typeface="PingFang SC"/>
              </a:rPr>
              <a:t>Cadre :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Sujet/thème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Disciplines concernées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Niveau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Support horaire (enseignement de spécialité, EMC, parcours)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Intervenants (int/ext)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Lieux (CDI, salle, ENT, musée…)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Objectifs de la séance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{pré-requis}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Disciplinaires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Info-documentaires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Programmes/ textes de cadrage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Programmes EMI / Programmes disciplinaires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Socle 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Parcours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CRCN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PingFang SC"/>
              </a:rPr>
              <a:t>Circulaires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6920" cy="400860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1500" spc="-1" strike="noStrike">
                <a:solidFill>
                  <a:srgbClr val="000000"/>
                </a:solidFill>
                <a:latin typeface="Arial"/>
              </a:rPr>
              <a:t>Dispositif </a:t>
            </a:r>
            <a:r>
              <a:rPr b="0" lang="fr-FR" sz="1500" spc="-1" strike="noStrike">
                <a:solidFill>
                  <a:srgbClr val="000000"/>
                </a:solidFill>
                <a:latin typeface="Arial"/>
              </a:rPr>
              <a:t>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</a:rPr>
              <a:t>Effectif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</a:rPr>
              <a:t>Matériel : 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</a:rPr>
              <a:t>Durée : 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1500" spc="-1" strike="noStrike">
                <a:solidFill>
                  <a:srgbClr val="000000"/>
                </a:solidFill>
                <a:latin typeface="Arial"/>
              </a:rPr>
              <a:t>Ressources : 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spcBef>
                <a:spcPts val="601"/>
              </a:spcBef>
              <a:buNone/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Arial"/>
              </a:rPr>
              <a:t>Documents fournis à l’élève : (Fiche de guidance, fiche de consignes,  document à compléter…)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Aft>
                <a:spcPts val="1001"/>
              </a:spcAft>
              <a:buNone/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  <a:ea typeface="Arial"/>
              </a:rPr>
              <a:t>Quelle mise à disposition ? Papier ou via l’ENT ?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1500" spc="-1" strike="noStrike">
                <a:solidFill>
                  <a:srgbClr val="000000"/>
                </a:solidFill>
                <a:latin typeface="Arial"/>
              </a:rPr>
              <a:t>Préparation de séance :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500" spc="-1" strike="noStrike">
                <a:solidFill>
                  <a:srgbClr val="000000"/>
                </a:solidFill>
                <a:latin typeface="Arial"/>
              </a:rPr>
              <a:t>Prise en compte des résultats/productions en séances préc. Ajustement de la séance (temps plus long accordé à certaines tâches/certains élèves)</a:t>
            </a: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6920" cy="4008600"/>
          </a:xfrm>
          <a:prstGeom prst="rect">
            <a:avLst/>
          </a:prstGeom>
          <a:ln w="0">
            <a:noFill/>
          </a:ln>
        </p:spPr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300" spc="-1" strike="noStrike">
                <a:solidFill>
                  <a:srgbClr val="000000"/>
                </a:solidFill>
                <a:latin typeface="Arial"/>
              </a:rPr>
              <a:t>© D.R.</a:t>
            </a: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Aft>
                <a:spcPts val="1001"/>
              </a:spcAft>
              <a:buNone/>
            </a:pPr>
            <a:r>
              <a:rPr b="0" lang="fr-FR" sz="1300" spc="-1" strike="noStrike">
                <a:solidFill>
                  <a:srgbClr val="000000"/>
                </a:solidFill>
                <a:latin typeface="Arial"/>
                <a:ea typeface="Arial"/>
              </a:rPr>
              <a:t>Synthèse de la séquence/séance, remédiation envisagée ?</a:t>
            </a: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Aft>
                <a:spcPts val="1001"/>
              </a:spcAft>
              <a:buNone/>
            </a:pPr>
            <a:r>
              <a:rPr b="0" lang="fr-FR" sz="1300" spc="-1" strike="noStrike">
                <a:solidFill>
                  <a:srgbClr val="000000"/>
                </a:solidFill>
                <a:latin typeface="Arial"/>
                <a:ea typeface="Arial"/>
              </a:rPr>
              <a:t>Déclianison U.E.E.</a:t>
            </a: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Aft>
                <a:spcPts val="1001"/>
              </a:spcAft>
              <a:buNone/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8" name="" descr=""/>
          <p:cNvPicPr/>
          <p:nvPr/>
        </p:nvPicPr>
        <p:blipFill>
          <a:blip r:embed="rId1"/>
          <a:stretch/>
        </p:blipFill>
        <p:spPr>
          <a:xfrm>
            <a:off x="756000" y="5549040"/>
            <a:ext cx="5123520" cy="2730600"/>
          </a:xfrm>
          <a:prstGeom prst="rect">
            <a:avLst/>
          </a:prstGeom>
          <a:ln w="0">
            <a:noFill/>
          </a:ln>
        </p:spPr>
      </p:pic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9F807D-2A36-4A97-9807-BFFCCDDD3A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602FCA7-57AC-46E4-A9F8-36E5DBBA9B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29AAA95-2786-410B-A8AA-1C812233142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70DA9EE-F5E1-47B1-9449-C15A62FC5E6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b4c7dc">
            <a:alpha val="3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180000" y="180000"/>
            <a:ext cx="10079640" cy="53964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Arial"/>
              <a:ea typeface="Microsoft YaHei"/>
            </a:endParaRPr>
          </a:p>
        </p:txBody>
      </p:sp>
      <p:sp>
        <p:nvSpPr>
          <p:cNvPr id="1" name=""/>
          <p:cNvSpPr/>
          <p:nvPr/>
        </p:nvSpPr>
        <p:spPr>
          <a:xfrm>
            <a:off x="8798400" y="5040000"/>
            <a:ext cx="4521240" cy="44352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>
          <a:xfrm>
            <a:off x="2412000" y="5165280"/>
            <a:ext cx="6047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8798400" y="5136480"/>
            <a:ext cx="611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fr-FR" sz="20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278B7226-9C06-4E30-A39A-C65B0107AF40}" type="slidenum">
              <a:rPr b="1" lang="fr-FR" sz="2000" spc="-1" strike="noStrike">
                <a:solidFill>
                  <a:srgbClr val="ffffff"/>
                </a:solidFill>
                <a:latin typeface="Calibri"/>
              </a:rPr>
              <a:t>&lt;numéro&gt;</a:t>
            </a:fld>
            <a:endParaRPr b="0" lang="fr-FR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b4c7dc">
            <a:alpha val="3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-180000" y="180000"/>
            <a:ext cx="10079640" cy="53964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Arial"/>
              <a:ea typeface="Microsoft YaHei"/>
            </a:endParaRPr>
          </a:p>
        </p:txBody>
      </p:sp>
      <p:sp>
        <p:nvSpPr>
          <p:cNvPr id="10" name=""/>
          <p:cNvSpPr/>
          <p:nvPr/>
        </p:nvSpPr>
        <p:spPr>
          <a:xfrm>
            <a:off x="8798400" y="5040000"/>
            <a:ext cx="4521240" cy="44352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ftr" idx="4"/>
          </p:nvPr>
        </p:nvSpPr>
        <p:spPr>
          <a:xfrm>
            <a:off x="2412000" y="5165280"/>
            <a:ext cx="6047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Num" idx="5"/>
          </p:nvPr>
        </p:nvSpPr>
        <p:spPr>
          <a:xfrm>
            <a:off x="8798400" y="5136480"/>
            <a:ext cx="611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fr-FR" sz="20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41F8ED3B-6E4F-4018-AA71-B302D39711E5}" type="slidenum">
              <a:rPr b="1" lang="fr-FR" sz="2000" spc="-1" strike="noStrike">
                <a:solidFill>
                  <a:srgbClr val="ffffff"/>
                </a:solidFill>
                <a:latin typeface="Calibri"/>
              </a:rPr>
              <a:t>&lt;numéro&gt;</a:t>
            </a:fld>
            <a:endParaRPr b="0" lang="fr-FR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b4c7dc">
            <a:alpha val="3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-180000" y="180000"/>
            <a:ext cx="10079640" cy="53964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Arial"/>
              <a:ea typeface="Microsoft YaHei"/>
            </a:endParaRPr>
          </a:p>
        </p:txBody>
      </p:sp>
      <p:sp>
        <p:nvSpPr>
          <p:cNvPr id="19" name=""/>
          <p:cNvSpPr/>
          <p:nvPr/>
        </p:nvSpPr>
        <p:spPr>
          <a:xfrm>
            <a:off x="8798400" y="5040000"/>
            <a:ext cx="4521240" cy="443520"/>
          </a:xfrm>
          <a:prstGeom prst="roundRect">
            <a:avLst>
              <a:gd name="adj" fmla="val 27115"/>
            </a:avLst>
          </a:prstGeom>
          <a:solidFill>
            <a:srgbClr val="355269">
              <a:alpha val="80000"/>
            </a:srgbClr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fr-FR" sz="2400" spc="-1" strike="noStrike">
              <a:solidFill>
                <a:srgbClr val="ffffff"/>
              </a:solidFill>
              <a:latin typeface="Times New Roman"/>
              <a:ea typeface="DejaVu Sans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7"/>
          </p:nvPr>
        </p:nvSpPr>
        <p:spPr>
          <a:xfrm>
            <a:off x="2412000" y="5165280"/>
            <a:ext cx="6047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pc="-1" strike="noStrike">
                <a:solidFill>
                  <a:srgbClr val="000000"/>
                </a:solidFill>
                <a:latin typeface="Arial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8"/>
          </p:nvPr>
        </p:nvSpPr>
        <p:spPr>
          <a:xfrm>
            <a:off x="8798400" y="5136480"/>
            <a:ext cx="611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fr-FR" sz="20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BAE10008-8ECC-48BE-8627-4F61D31531B6}" type="slidenum">
              <a:rPr b="1" lang="fr-FR" sz="2000" spc="-1" strike="noStrike">
                <a:solidFill>
                  <a:srgbClr val="ffffff"/>
                </a:solidFill>
                <a:latin typeface="Calibri"/>
              </a:rPr>
              <a:t>&lt;numéro&gt;</a:t>
            </a:fld>
            <a:endParaRPr b="0" lang="fr-FR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>
            <a:hlinkClick r:id="" action="ppaction://hlinkshowjump?jump=nextslide"/>
          </p:cNvPr>
          <p:cNvSpPr/>
          <p:nvPr/>
        </p:nvSpPr>
        <p:spPr>
          <a:xfrm>
            <a:off x="-36000" y="720000"/>
            <a:ext cx="10079640" cy="4949640"/>
          </a:xfrm>
          <a:prstGeom prst="roundRect">
            <a:avLst>
              <a:gd name="adj" fmla="val 0"/>
            </a:avLst>
          </a:prstGeom>
          <a:noFill/>
          <a:ln w="1008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latin typeface="Avenir"/>
                <a:ea typeface="Microsoft YaHei"/>
              </a:rPr>
              <a:t>CAPES EXTERNE DE DOCUMENTATION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latin typeface="Avenir"/>
                <a:ea typeface="Microsoft YaHei"/>
              </a:rPr>
              <a:t>Épreuve de leçon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2800" spc="-1" strike="noStrike">
                <a:solidFill>
                  <a:srgbClr val="355269"/>
                </a:solidFill>
                <a:latin typeface="Avenir"/>
                <a:ea typeface="Microsoft YaHei"/>
              </a:rPr>
              <a:t>{identité}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">
            <a:hlinkClick r:id="" action="ppaction://hlinkshowjump?jump=nextslide"/>
          </p:cNvPr>
          <p:cNvSpPr/>
          <p:nvPr/>
        </p:nvSpPr>
        <p:spPr>
          <a:xfrm>
            <a:off x="4366440" y="4176000"/>
            <a:ext cx="1256040" cy="359640"/>
          </a:xfrm>
          <a:prstGeom prst="roundRect">
            <a:avLst>
              <a:gd name="adj" fmla="val 50000"/>
            </a:avLst>
          </a:prstGeom>
          <a:solidFill>
            <a:srgbClr val="ff5429">
              <a:alpha val="6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Entrer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5" name="go-down"/>
          <p:cNvGrpSpPr/>
          <p:nvPr/>
        </p:nvGrpSpPr>
        <p:grpSpPr>
          <a:xfrm>
            <a:off x="8623800" y="3921480"/>
            <a:ext cx="1202400" cy="1406160"/>
            <a:chOff x="8623800" y="3921480"/>
            <a:chExt cx="1202400" cy="1406160"/>
          </a:xfrm>
        </p:grpSpPr>
        <p:sp>
          <p:nvSpPr>
            <p:cNvPr id="36" name=""/>
            <p:cNvSpPr/>
            <p:nvPr/>
          </p:nvSpPr>
          <p:spPr>
            <a:xfrm>
              <a:off x="8623800" y="3921480"/>
              <a:ext cx="447840" cy="506160"/>
            </a:xfrm>
            <a:custGeom>
              <a:avLst/>
              <a:gdLst>
                <a:gd name="textAreaLeft" fmla="*/ 0 w 447840"/>
                <a:gd name="textAreaRight" fmla="*/ 448560 w 447840"/>
                <a:gd name="textAreaTop" fmla="*/ 0 h 506160"/>
                <a:gd name="textAreaBottom" fmla="*/ 506520 h 506160"/>
              </a:gdLst>
              <a:ahLst/>
              <a:rect l="textAreaLeft" t="textAreaTop" r="textAreaRight" b="textAreaBottom"/>
              <a:pathLst>
                <a:path w="21600" h="24408">
                  <a:moveTo>
                    <a:pt x="0" y="0"/>
                  </a:moveTo>
                  <a:arcTo wR="0" hR="0" stAng="16200000" swAng="-5400000"/>
                  <a:lnTo>
                    <a:pt x="0" y="24408"/>
                  </a:lnTo>
                  <a:arcTo wR="0" hR="0" stAng="10800000" swAng="-5400000"/>
                  <a:lnTo>
                    <a:pt x="21600" y="24408"/>
                  </a:lnTo>
                  <a:arcTo wR="0" hR="0" stAng="16200000" swAng="-5400000"/>
                  <a:lnTo>
                    <a:pt x="21600" y="0"/>
                  </a:lnTo>
                  <a:arcTo wR="0" hR="0" stAng="10800000" swAng="-5400000"/>
                  <a:close/>
                </a:path>
              </a:pathLst>
            </a:custGeom>
            <a:noFill/>
            <a:ln w="1008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9612000" y="5147640"/>
              <a:ext cx="214200" cy="180000"/>
            </a:xfrm>
            <a:custGeom>
              <a:avLst/>
              <a:gdLst>
                <a:gd name="textAreaLeft" fmla="*/ 0 w 214200"/>
                <a:gd name="textAreaRight" fmla="*/ 214560 w 214200"/>
                <a:gd name="textAreaTop" fmla="*/ 0 h 180000"/>
                <a:gd name="textAreaBottom" fmla="*/ 180360 h 180000"/>
              </a:gdLst>
              <a:ahLst/>
              <a:rect l="textAreaLeft" t="textAreaTop" r="textAreaRight" b="textAreaBottom"/>
              <a:pathLst>
                <a:path fill="none" w="596" h="501">
                  <a:moveTo>
                    <a:pt x="596" y="0"/>
                  </a:moveTo>
                  <a:lnTo>
                    <a:pt x="298" y="501"/>
                  </a:lnTo>
                  <a:lnTo>
                    <a:pt x="0" y="0"/>
                  </a:lnTo>
                </a:path>
              </a:pathLst>
            </a:custGeom>
            <a:noFill/>
            <a:ln w="29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4400" rIns="104400" tIns="59400" bIns="59400" anchor="ctr">
              <a:noAutofit/>
            </a:bodyPr>
            <a:p>
              <a:endParaRPr b="0" lang="fr-FR" sz="10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0" y="2391840"/>
            <a:ext cx="10079640" cy="149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latin typeface="Euphemia UCAS"/>
              </a:rPr>
              <a:t>Merci de votre attention.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44" name="folder-home 5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145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-5387400" y="5004000"/>
            <a:ext cx="15479640" cy="53964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212F20-9BD0-449D-9F93-4EBACF92116B}" type="slidenum">
              <a:t>10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Introduction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-389880" y="1464840"/>
            <a:ext cx="11369520" cy="539640"/>
          </a:xfrm>
          <a:prstGeom prst="roundRect">
            <a:avLst>
              <a:gd name="adj" fmla="val 50000"/>
            </a:avLst>
          </a:prstGeom>
          <a:solidFill>
            <a:srgbClr val="729fcf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-360000" y="21186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b3cac7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" name=""/>
          <p:cNvSpPr/>
          <p:nvPr/>
        </p:nvSpPr>
        <p:spPr>
          <a:xfrm>
            <a:off x="-360000" y="27720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d4ea6b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80000" y="900000"/>
            <a:ext cx="9719640" cy="395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9160">
            <a:solidFill>
              <a:srgbClr val="729fcf">
                <a:alpha val="5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400" rIns="104400" tIns="59400" bIns="59400" anchor="t">
            <a:noAutofit/>
          </a:bodyPr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DejaVu Sans"/>
              </a:rPr>
              <a:t>xxx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folder-home 6"/>
          <p:cNvGrpSpPr/>
          <p:nvPr/>
        </p:nvGrpSpPr>
        <p:grpSpPr>
          <a:xfrm>
            <a:off x="720" y="106560"/>
            <a:ext cx="735480" cy="682200"/>
            <a:chOff x="720" y="106560"/>
            <a:chExt cx="735480" cy="682200"/>
          </a:xfrm>
        </p:grpSpPr>
        <p:sp>
          <p:nvSpPr>
            <p:cNvPr id="44" name=""/>
            <p:cNvSpPr/>
            <p:nvPr/>
          </p:nvSpPr>
          <p:spPr>
            <a:xfrm>
              <a:off x="72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8540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2292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6152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D9D9FA-555F-4B7E-A416-2BDE7416F353}" type="slidenum">
              <a:t>2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 additive="repl"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Introduction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-389880" y="1464840"/>
            <a:ext cx="11369520" cy="539640"/>
          </a:xfrm>
          <a:prstGeom prst="roundRect">
            <a:avLst>
              <a:gd name="adj" fmla="val 50000"/>
            </a:avLst>
          </a:prstGeom>
          <a:solidFill>
            <a:srgbClr val="729fcf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-360000" y="21186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b3cac7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Analyse du sujet et approche retenue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-360000" y="27720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d4ea6b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80000" y="900000"/>
            <a:ext cx="9719640" cy="395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9160">
            <a:solidFill>
              <a:srgbClr val="81aca6">
                <a:alpha val="5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400" rIns="104400" tIns="59400" bIns="59400" anchor="t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Analyse du sujet et approche retenue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DejaVu Sans"/>
              </a:rPr>
              <a:t>xxx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3" name="folder-home 7"/>
          <p:cNvGrpSpPr/>
          <p:nvPr/>
        </p:nvGrpSpPr>
        <p:grpSpPr>
          <a:xfrm>
            <a:off x="720" y="106560"/>
            <a:ext cx="735480" cy="682200"/>
            <a:chOff x="720" y="106560"/>
            <a:chExt cx="735480" cy="682200"/>
          </a:xfrm>
        </p:grpSpPr>
        <p:sp>
          <p:nvSpPr>
            <p:cNvPr id="54" name=""/>
            <p:cNvSpPr/>
            <p:nvPr/>
          </p:nvSpPr>
          <p:spPr>
            <a:xfrm>
              <a:off x="72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540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2292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6152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02E95F-EF43-4B8B-9482-1000A62A2B32}" type="slidenum">
              <a:t>3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 additive="repl"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Introduction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-389880" y="1464840"/>
            <a:ext cx="11369520" cy="539640"/>
          </a:xfrm>
          <a:prstGeom prst="roundRect">
            <a:avLst>
              <a:gd name="adj" fmla="val 50000"/>
            </a:avLst>
          </a:prstGeom>
          <a:solidFill>
            <a:srgbClr val="729fcf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-360000" y="21186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b3cac7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3200" spc="-1" strike="noStrike">
                <a:solidFill>
                  <a:srgbClr val="000000"/>
                </a:solidFill>
                <a:latin typeface="Arial"/>
                <a:ea typeface="DejaVu Sans"/>
              </a:rPr>
              <a:t>Analyse du sujet et approche retenue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-360000" y="2772000"/>
            <a:ext cx="11339640" cy="539640"/>
          </a:xfrm>
          <a:prstGeom prst="roundRect">
            <a:avLst>
              <a:gd name="adj" fmla="val 50000"/>
            </a:avLst>
          </a:prstGeom>
          <a:solidFill>
            <a:srgbClr val="d4ea6b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PingFang SC"/>
              </a:rPr>
              <a:t>	</a:t>
            </a: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PingFang SC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Plan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2" name="folder-home 9"/>
          <p:cNvGrpSpPr/>
          <p:nvPr/>
        </p:nvGrpSpPr>
        <p:grpSpPr>
          <a:xfrm>
            <a:off x="720" y="106560"/>
            <a:ext cx="735480" cy="682200"/>
            <a:chOff x="720" y="106560"/>
            <a:chExt cx="735480" cy="682200"/>
          </a:xfrm>
        </p:grpSpPr>
        <p:sp>
          <p:nvSpPr>
            <p:cNvPr id="63" name=""/>
            <p:cNvSpPr/>
            <p:nvPr/>
          </p:nvSpPr>
          <p:spPr>
            <a:xfrm>
              <a:off x="72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8540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2292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6152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180000" y="900000"/>
            <a:ext cx="9719640" cy="395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9160">
            <a:solidFill>
              <a:srgbClr val="d4ea6b">
                <a:alpha val="5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4400" rIns="104400" tIns="59400" bIns="59400" anchor="t">
            <a:noAutofit/>
          </a:bodyPr>
          <a:p>
            <a:pPr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	</a:t>
            </a: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	</a:t>
            </a:r>
            <a:r>
              <a:rPr b="1" lang="fr-FR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Plan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Présentation de la séquence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Détail de la séance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Ressources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lvl="7" marL="1728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lphaLcParenR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Bibliographie sélective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lvl="7" marL="1728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lphaLcParenR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Traitement documentaire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lvl="4" marL="1080000" indent="-216000">
              <a:lnSpc>
                <a:spcPct val="100000"/>
              </a:lnSpc>
              <a:buClr>
                <a:srgbClr val="000000"/>
              </a:buClr>
              <a:buFont typeface="OpenSymbol"/>
              <a:buAutoNum type="arabicPeriod"/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Conclusion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E6863E-679C-4224-B7D3-40A18FCC1A4C}" type="slidenum">
              <a:t>4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 additive="repl"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Présentation de la séquence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6707000">
            <a:off x="538200" y="597600"/>
            <a:ext cx="1104840" cy="2904480"/>
          </a:xfrm>
          <a:custGeom>
            <a:avLst/>
            <a:gdLst>
              <a:gd name="textAreaLeft" fmla="*/ 24480 w 1104840"/>
              <a:gd name="textAreaRight" fmla="*/ 1080720 w 1104840"/>
              <a:gd name="textAreaTop" fmla="*/ 24480 h 2904480"/>
              <a:gd name="textAreaBottom" fmla="*/ 2880360 h 2904480"/>
            </a:gdLst>
            <a:ahLst/>
            <a:rect l="textAreaLeft" t="textAreaTop" r="textAreaRight" b="textAreaBottom"/>
            <a:pathLst>
              <a:path w="21600" h="56761">
                <a:moveTo>
                  <a:pt x="1656" y="0"/>
                </a:moveTo>
                <a:arcTo wR="1656" hR="1656" stAng="16200000" swAng="-5400000"/>
                <a:lnTo>
                  <a:pt x="0" y="55105"/>
                </a:lnTo>
                <a:arcTo wR="1656" hR="1656" stAng="10800000" swAng="-5400000"/>
                <a:lnTo>
                  <a:pt x="19944" y="56761"/>
                </a:lnTo>
                <a:arcTo wR="1656" hR="1656" stAng="5400000" swAng="-5400000"/>
                <a:lnTo>
                  <a:pt x="21600" y="1656"/>
                </a:lnTo>
                <a:arcTo wR="1656" hR="1656" stAng="0" swAng="-5400000"/>
                <a:close/>
              </a:path>
            </a:pathLst>
          </a:custGeom>
          <a:solidFill>
            <a:srgbClr val="ffa6a6">
              <a:alpha val="3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48000" y="1944000"/>
            <a:ext cx="2195640" cy="47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1" lang="fr-FR" sz="2300" spc="-1" strike="noStrike">
                <a:solidFill>
                  <a:srgbClr val="000000"/>
                </a:solidFill>
                <a:latin typeface="Arial"/>
              </a:rPr>
              <a:t>OBJECTIFS</a:t>
            </a:r>
            <a:endParaRPr b="0" lang="fr-FR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15612600">
            <a:off x="525600" y="1928880"/>
            <a:ext cx="1302840" cy="3785760"/>
          </a:xfrm>
          <a:custGeom>
            <a:avLst/>
            <a:gdLst>
              <a:gd name="textAreaLeft" fmla="*/ 29160 w 1302840"/>
              <a:gd name="textAreaRight" fmla="*/ 1274040 w 1302840"/>
              <a:gd name="textAreaTop" fmla="*/ 29160 h 3785760"/>
              <a:gd name="textAreaBottom" fmla="*/ 3756960 h 3785760"/>
            </a:gdLst>
            <a:ahLst/>
            <a:rect l="textAreaLeft" t="textAreaTop" r="textAreaRight" b="textAreaBottom"/>
            <a:pathLst>
              <a:path w="21600" h="62742">
                <a:moveTo>
                  <a:pt x="1656" y="0"/>
                </a:moveTo>
                <a:arcTo wR="1656" hR="1656" stAng="16200000" swAng="-5400000"/>
                <a:lnTo>
                  <a:pt x="0" y="61086"/>
                </a:lnTo>
                <a:arcTo wR="1656" hR="1656" stAng="10800000" swAng="-5400000"/>
                <a:lnTo>
                  <a:pt x="19944" y="62742"/>
                </a:lnTo>
                <a:arcTo wR="1656" hR="1656" stAng="5400000" swAng="-5400000"/>
                <a:lnTo>
                  <a:pt x="21600" y="1656"/>
                </a:lnTo>
                <a:arcTo wR="1656" hR="1656" stAng="0" swAng="-5400000"/>
                <a:close/>
              </a:path>
            </a:pathLst>
          </a:custGeom>
          <a:solidFill>
            <a:srgbClr val="77bc65">
              <a:alpha val="2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04000" y="3450600"/>
            <a:ext cx="237564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indent="0" algn="ctr">
              <a:lnSpc>
                <a:spcPct val="100000"/>
              </a:lnSpc>
              <a:spcBef>
                <a:spcPts val="1701"/>
              </a:spcBef>
              <a:buNone/>
              <a:tabLst>
                <a:tab algn="l" pos="0"/>
              </a:tabLst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PANORAMA DE LA SÉQUENCE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312000" y="1548000"/>
            <a:ext cx="6299640" cy="287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c9211e">
                <a:alpha val="2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9080" rIns="109080" tIns="64080" bIns="64080" anchor="t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fr-FR" sz="2600" spc="-1" strike="noStrike">
                <a:solidFill>
                  <a:srgbClr val="000000"/>
                </a:solidFill>
                <a:latin typeface="Arial"/>
                <a:ea typeface="DejaVu Sans"/>
              </a:rPr>
              <a:t>xxx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Arrow-Sketch-3"/>
          <p:cNvSpPr/>
          <p:nvPr/>
        </p:nvSpPr>
        <p:spPr>
          <a:xfrm>
            <a:off x="2175120" y="1395000"/>
            <a:ext cx="1136520" cy="438120"/>
          </a:xfrm>
          <a:custGeom>
            <a:avLst/>
            <a:gdLst>
              <a:gd name="textAreaLeft" fmla="*/ 0 w 1136520"/>
              <a:gd name="textAreaRight" fmla="*/ 1136880 w 1136520"/>
              <a:gd name="textAreaTop" fmla="*/ 0 h 438120"/>
              <a:gd name="textAreaBottom" fmla="*/ 438480 h 438120"/>
            </a:gdLst>
            <a:ahLst/>
            <a:rect l="textAreaLeft" t="textAreaTop" r="textAreaRight" b="textAreaBottom"/>
            <a:pathLst>
              <a:path w="3158" h="1218">
                <a:moveTo>
                  <a:pt x="3128" y="588"/>
                </a:moveTo>
                <a:cubicBezTo>
                  <a:pt x="2972" y="445"/>
                  <a:pt x="2831" y="274"/>
                  <a:pt x="2714" y="91"/>
                </a:cubicBezTo>
                <a:cubicBezTo>
                  <a:pt x="2678" y="35"/>
                  <a:pt x="2601" y="6"/>
                  <a:pt x="2550" y="0"/>
                </a:cubicBezTo>
                <a:cubicBezTo>
                  <a:pt x="2512" y="-3"/>
                  <a:pt x="2464" y="15"/>
                  <a:pt x="2499" y="70"/>
                </a:cubicBezTo>
                <a:cubicBezTo>
                  <a:pt x="2581" y="197"/>
                  <a:pt x="2677" y="320"/>
                  <a:pt x="2775" y="433"/>
                </a:cubicBezTo>
                <a:cubicBezTo>
                  <a:pt x="2762" y="428"/>
                  <a:pt x="2752" y="422"/>
                  <a:pt x="2740" y="420"/>
                </a:cubicBezTo>
                <a:cubicBezTo>
                  <a:pt x="2539" y="363"/>
                  <a:pt x="2340" y="352"/>
                  <a:pt x="2147" y="349"/>
                </a:cubicBezTo>
                <a:cubicBezTo>
                  <a:pt x="1860" y="339"/>
                  <a:pt x="1582" y="354"/>
                  <a:pt x="1307" y="392"/>
                </a:cubicBezTo>
                <a:cubicBezTo>
                  <a:pt x="1028" y="427"/>
                  <a:pt x="750" y="494"/>
                  <a:pt x="503" y="609"/>
                </a:cubicBezTo>
                <a:cubicBezTo>
                  <a:pt x="304" y="700"/>
                  <a:pt x="105" y="834"/>
                  <a:pt x="10" y="1057"/>
                </a:cubicBezTo>
                <a:cubicBezTo>
                  <a:pt x="6" y="1058"/>
                  <a:pt x="4" y="1063"/>
                  <a:pt x="4" y="1067"/>
                </a:cubicBezTo>
                <a:cubicBezTo>
                  <a:pt x="-30" y="1152"/>
                  <a:pt x="209" y="1268"/>
                  <a:pt x="235" y="1195"/>
                </a:cubicBezTo>
                <a:cubicBezTo>
                  <a:pt x="319" y="981"/>
                  <a:pt x="503" y="856"/>
                  <a:pt x="694" y="766"/>
                </a:cubicBezTo>
                <a:cubicBezTo>
                  <a:pt x="925" y="652"/>
                  <a:pt x="1188" y="593"/>
                  <a:pt x="1453" y="552"/>
                </a:cubicBezTo>
                <a:cubicBezTo>
                  <a:pt x="1710" y="515"/>
                  <a:pt x="1977" y="503"/>
                  <a:pt x="2245" y="509"/>
                </a:cubicBezTo>
                <a:cubicBezTo>
                  <a:pt x="2354" y="511"/>
                  <a:pt x="2463" y="519"/>
                  <a:pt x="2573" y="530"/>
                </a:cubicBezTo>
                <a:cubicBezTo>
                  <a:pt x="2670" y="541"/>
                  <a:pt x="2713" y="544"/>
                  <a:pt x="2795" y="568"/>
                </a:cubicBezTo>
                <a:cubicBezTo>
                  <a:pt x="2806" y="570"/>
                  <a:pt x="2826" y="573"/>
                  <a:pt x="2845" y="573"/>
                </a:cubicBezTo>
                <a:cubicBezTo>
                  <a:pt x="2752" y="632"/>
                  <a:pt x="2661" y="699"/>
                  <a:pt x="2576" y="768"/>
                </a:cubicBezTo>
                <a:cubicBezTo>
                  <a:pt x="2541" y="796"/>
                  <a:pt x="2632" y="870"/>
                  <a:pt x="2656" y="881"/>
                </a:cubicBezTo>
                <a:cubicBezTo>
                  <a:pt x="2706" y="910"/>
                  <a:pt x="2770" y="929"/>
                  <a:pt x="2808" y="896"/>
                </a:cubicBezTo>
                <a:cubicBezTo>
                  <a:pt x="2909" y="811"/>
                  <a:pt x="3024" y="738"/>
                  <a:pt x="3140" y="674"/>
                </a:cubicBezTo>
                <a:cubicBezTo>
                  <a:pt x="3170" y="657"/>
                  <a:pt x="3159" y="617"/>
                  <a:pt x="3128" y="588"/>
                </a:cubicBezTo>
                <a:close/>
              </a:path>
            </a:pathLst>
          </a:custGeom>
          <a:solidFill>
            <a:srgbClr val="ff6d6d">
              <a:alpha val="50000"/>
            </a:srgbClr>
          </a:solidFill>
          <a:ln w="648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8960" bIns="48960" anchor="t" anchorCtr="1">
            <a:noAutofit/>
          </a:bodyPr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ffffff"/>
              </a:solidFill>
              <a:latin typeface="Arial"/>
              <a:ea typeface="Microsoft YaHei"/>
            </a:endParaRPr>
          </a:p>
        </p:txBody>
      </p:sp>
      <p:sp>
        <p:nvSpPr>
          <p:cNvPr id="75" name="Arrow-Sketch- 1"/>
          <p:cNvSpPr/>
          <p:nvPr/>
        </p:nvSpPr>
        <p:spPr>
          <a:xfrm>
            <a:off x="1766160" y="4285080"/>
            <a:ext cx="735480" cy="736560"/>
          </a:xfrm>
          <a:custGeom>
            <a:avLst/>
            <a:gdLst>
              <a:gd name="textAreaLeft" fmla="*/ 0 w 735480"/>
              <a:gd name="textAreaRight" fmla="*/ 735840 w 735480"/>
              <a:gd name="textAreaTop" fmla="*/ 0 h 736560"/>
              <a:gd name="textAreaBottom" fmla="*/ 736920 h 736560"/>
            </a:gdLst>
            <a:ahLst/>
            <a:rect l="textAreaLeft" t="textAreaTop" r="textAreaRight" b="textAreaBottom"/>
            <a:pathLst>
              <a:path w="2044" h="2047">
                <a:moveTo>
                  <a:pt x="1982" y="1675"/>
                </a:moveTo>
                <a:cubicBezTo>
                  <a:pt x="1783" y="1758"/>
                  <a:pt x="1579" y="1875"/>
                  <a:pt x="1383" y="2010"/>
                </a:cubicBezTo>
                <a:cubicBezTo>
                  <a:pt x="1324" y="2052"/>
                  <a:pt x="1251" y="2053"/>
                  <a:pt x="1211" y="2039"/>
                </a:cubicBezTo>
                <a:cubicBezTo>
                  <a:pt x="1182" y="2029"/>
                  <a:pt x="1157" y="1995"/>
                  <a:pt x="1218" y="1953"/>
                </a:cubicBezTo>
                <a:cubicBezTo>
                  <a:pt x="1353" y="1860"/>
                  <a:pt x="1496" y="1774"/>
                  <a:pt x="1636" y="1699"/>
                </a:cubicBezTo>
                <a:cubicBezTo>
                  <a:pt x="1622" y="1699"/>
                  <a:pt x="1611" y="1703"/>
                  <a:pt x="1601" y="1699"/>
                </a:cubicBezTo>
                <a:cubicBezTo>
                  <a:pt x="1423" y="1683"/>
                  <a:pt x="1273" y="1622"/>
                  <a:pt x="1134" y="1557"/>
                </a:cubicBezTo>
                <a:cubicBezTo>
                  <a:pt x="921" y="1463"/>
                  <a:pt x="731" y="1348"/>
                  <a:pt x="557" y="1213"/>
                </a:cubicBezTo>
                <a:cubicBezTo>
                  <a:pt x="377" y="1079"/>
                  <a:pt x="219" y="915"/>
                  <a:pt x="110" y="714"/>
                </a:cubicBezTo>
                <a:cubicBezTo>
                  <a:pt x="23" y="554"/>
                  <a:pt x="-38" y="353"/>
                  <a:pt x="28" y="101"/>
                </a:cubicBezTo>
                <a:cubicBezTo>
                  <a:pt x="26" y="99"/>
                  <a:pt x="28" y="95"/>
                  <a:pt x="29" y="89"/>
                </a:cubicBezTo>
                <a:cubicBezTo>
                  <a:pt x="56" y="-5"/>
                  <a:pt x="298" y="-33"/>
                  <a:pt x="274" y="47"/>
                </a:cubicBezTo>
                <a:cubicBezTo>
                  <a:pt x="204" y="287"/>
                  <a:pt x="261" y="474"/>
                  <a:pt x="344" y="631"/>
                </a:cubicBezTo>
                <a:cubicBezTo>
                  <a:pt x="439" y="824"/>
                  <a:pt x="593" y="974"/>
                  <a:pt x="758" y="1109"/>
                </a:cubicBezTo>
                <a:cubicBezTo>
                  <a:pt x="920" y="1237"/>
                  <a:pt x="1104" y="1345"/>
                  <a:pt x="1300" y="1435"/>
                </a:cubicBezTo>
                <a:cubicBezTo>
                  <a:pt x="1381" y="1472"/>
                  <a:pt x="1462" y="1503"/>
                  <a:pt x="1548" y="1532"/>
                </a:cubicBezTo>
                <a:cubicBezTo>
                  <a:pt x="1625" y="1557"/>
                  <a:pt x="1656" y="1569"/>
                  <a:pt x="1731" y="1574"/>
                </a:cubicBezTo>
                <a:cubicBezTo>
                  <a:pt x="1740" y="1577"/>
                  <a:pt x="1756" y="1581"/>
                  <a:pt x="1769" y="1588"/>
                </a:cubicBezTo>
                <a:cubicBezTo>
                  <a:pt x="1737" y="1497"/>
                  <a:pt x="1713" y="1400"/>
                  <a:pt x="1694" y="1302"/>
                </a:cubicBezTo>
                <a:cubicBezTo>
                  <a:pt x="1686" y="1262"/>
                  <a:pt x="1796" y="1223"/>
                  <a:pt x="1820" y="1221"/>
                </a:cubicBezTo>
                <a:cubicBezTo>
                  <a:pt x="1873" y="1211"/>
                  <a:pt x="1932" y="1215"/>
                  <a:pt x="1939" y="1261"/>
                </a:cubicBezTo>
                <a:cubicBezTo>
                  <a:pt x="1960" y="1379"/>
                  <a:pt x="1997" y="1491"/>
                  <a:pt x="2042" y="1595"/>
                </a:cubicBezTo>
                <a:cubicBezTo>
                  <a:pt x="2053" y="1623"/>
                  <a:pt x="2022" y="1658"/>
                  <a:pt x="1982" y="1675"/>
                </a:cubicBezTo>
                <a:close/>
              </a:path>
            </a:pathLst>
          </a:custGeom>
          <a:solidFill>
            <a:srgbClr val="77bc65">
              <a:alpha val="41000"/>
            </a:srgbClr>
          </a:solidFill>
          <a:ln w="648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8960" bIns="48960" anchor="t" anchorCtr="1">
            <a:noAutofit/>
          </a:bodyPr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  <a:ea typeface="Microsoft YaHei"/>
            </a:endParaRPr>
          </a:p>
        </p:txBody>
      </p:sp>
      <p:grpSp>
        <p:nvGrpSpPr>
          <p:cNvPr id="76" name="folder-home 1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77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grpSp>
        <p:nvGrpSpPr>
          <p:cNvPr id="81" name="edit-copy"/>
          <p:cNvGrpSpPr/>
          <p:nvPr/>
        </p:nvGrpSpPr>
        <p:grpSpPr>
          <a:xfrm>
            <a:off x="2247480" y="4392000"/>
            <a:ext cx="1352160" cy="1277640"/>
            <a:chOff x="2247480" y="4392000"/>
            <a:chExt cx="1352160" cy="1277640"/>
          </a:xfrm>
        </p:grpSpPr>
        <p:sp>
          <p:nvSpPr>
            <p:cNvPr id="82" name=""/>
            <p:cNvSpPr/>
            <p:nvPr/>
          </p:nvSpPr>
          <p:spPr>
            <a:xfrm>
              <a:off x="2247480" y="4392000"/>
              <a:ext cx="1352160" cy="1277640"/>
            </a:xfrm>
            <a:prstGeom prst="roundRect">
              <a:avLst>
                <a:gd name="adj" fmla="val 0"/>
              </a:avLst>
            </a:prstGeom>
            <a:noFill/>
            <a:ln w="1008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754720" y="4786920"/>
              <a:ext cx="421560" cy="559440"/>
            </a:xfrm>
            <a:custGeom>
              <a:avLst/>
              <a:gdLst>
                <a:gd name="textAreaLeft" fmla="*/ 0 w 421560"/>
                <a:gd name="textAreaRight" fmla="*/ 421920 w 421560"/>
                <a:gd name="textAreaTop" fmla="*/ 0 h 559440"/>
                <a:gd name="textAreaBottom" fmla="*/ 559800 h 559440"/>
              </a:gdLst>
              <a:ahLst/>
              <a:rect l="textAreaLeft" t="textAreaTop" r="textAreaRight" b="textAreaBottom"/>
              <a:pathLst>
                <a:path fill="none" w="1172" h="1555">
                  <a:moveTo>
                    <a:pt x="702" y="1555"/>
                  </a:moveTo>
                  <a:lnTo>
                    <a:pt x="0" y="1555"/>
                  </a:lnTo>
                  <a:lnTo>
                    <a:pt x="0" y="0"/>
                  </a:lnTo>
                  <a:lnTo>
                    <a:pt x="1172" y="0"/>
                  </a:lnTo>
                  <a:lnTo>
                    <a:pt x="1172" y="1111"/>
                  </a:lnTo>
                  <a:lnTo>
                    <a:pt x="702" y="1555"/>
                  </a:lnTo>
                  <a:lnTo>
                    <a:pt x="702" y="1111"/>
                  </a:lnTo>
                  <a:lnTo>
                    <a:pt x="1172" y="1111"/>
                  </a:lnTo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669400" y="4707720"/>
              <a:ext cx="423000" cy="5580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558000"/>
                <a:gd name="textAreaBottom" fmla="*/ 558360 h 558000"/>
              </a:gdLst>
              <a:ahLst/>
              <a:rect l="textAreaLeft" t="textAreaTop" r="textAreaRight" b="textAreaBottom"/>
              <a:pathLst>
                <a:path w="1176" h="1551">
                  <a:moveTo>
                    <a:pt x="1176" y="220"/>
                  </a:moveTo>
                  <a:lnTo>
                    <a:pt x="1176" y="0"/>
                  </a:lnTo>
                  <a:lnTo>
                    <a:pt x="0" y="0"/>
                  </a:lnTo>
                  <a:lnTo>
                    <a:pt x="0" y="1551"/>
                  </a:lnTo>
                  <a:lnTo>
                    <a:pt x="237" y="1551"/>
                  </a:lnTo>
                  <a:lnTo>
                    <a:pt x="237" y="220"/>
                  </a:lnTo>
                  <a:lnTo>
                    <a:pt x="1176" y="220"/>
                  </a:lnTo>
                  <a:close/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37CBC6-D0B9-4767-AEDB-FAA6C4B698DB}" type="slidenum">
              <a:t>5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83d3c">
            <a:alpha val="2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Présentation de la séance</a:t>
            </a:r>
            <a:endParaRPr b="0" lang="fr-FR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531720" y="900000"/>
            <a:ext cx="2887920" cy="719640"/>
          </a:xfrm>
          <a:prstGeom prst="roundRect">
            <a:avLst>
              <a:gd name="adj" fmla="val 16667"/>
            </a:avLst>
          </a:prstGeom>
          <a:solidFill>
            <a:srgbClr val="ff6d6d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CADRE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45400" y="1620000"/>
            <a:ext cx="2874240" cy="3059640"/>
          </a:xfrm>
          <a:custGeom>
            <a:avLst/>
            <a:gdLst>
              <a:gd name="textAreaLeft" fmla="*/ 70920 w 2874240"/>
              <a:gd name="textAreaRight" fmla="*/ 2803680 w 2874240"/>
              <a:gd name="textAreaTop" fmla="*/ 70920 h 3059640"/>
              <a:gd name="textAreaBottom" fmla="*/ 2989080 h 3059640"/>
            </a:gdLst>
            <a:ahLst/>
            <a:rect l="textAreaLeft" t="textAreaTop" r="textAreaRight" b="textAreaBottom"/>
            <a:pathLst>
              <a:path w="21600" h="22993">
                <a:moveTo>
                  <a:pt x="1821" y="0"/>
                </a:moveTo>
                <a:arcTo wR="1821" hR="1821" stAng="16200000" swAng="-5400000"/>
                <a:lnTo>
                  <a:pt x="0" y="21172"/>
                </a:lnTo>
                <a:arcTo wR="1821" hR="1821" stAng="10800000" swAng="-5400000"/>
                <a:lnTo>
                  <a:pt x="19779" y="22993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381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8" name=""/>
          <p:cNvSpPr/>
          <p:nvPr/>
        </p:nvSpPr>
        <p:spPr>
          <a:xfrm>
            <a:off x="3600000" y="900000"/>
            <a:ext cx="2879640" cy="719640"/>
          </a:xfrm>
          <a:prstGeom prst="roundRect">
            <a:avLst>
              <a:gd name="adj" fmla="val 16667"/>
            </a:avLst>
          </a:prstGeom>
          <a:solidFill>
            <a:srgbClr val="8e86ae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OBJECTIFS</a:t>
            </a:r>
            <a:endParaRPr b="0" lang="fr-F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614760" y="1620000"/>
            <a:ext cx="2871720" cy="3059640"/>
          </a:xfrm>
          <a:custGeom>
            <a:avLst/>
            <a:gdLst>
              <a:gd name="textAreaLeft" fmla="*/ 70920 w 2871720"/>
              <a:gd name="textAreaRight" fmla="*/ 2801160 w 2871720"/>
              <a:gd name="textAreaTop" fmla="*/ 70920 h 3059640"/>
              <a:gd name="textAreaBottom" fmla="*/ 2989080 h 3059640"/>
            </a:gdLst>
            <a:ahLst/>
            <a:rect l="textAreaLeft" t="textAreaTop" r="textAreaRight" b="textAreaBottom"/>
            <a:pathLst>
              <a:path w="21600" h="23013">
                <a:moveTo>
                  <a:pt x="1821" y="0"/>
                </a:moveTo>
                <a:arcTo wR="1821" hR="1821" stAng="16200000" swAng="-5400000"/>
                <a:lnTo>
                  <a:pt x="0" y="21192"/>
                </a:lnTo>
                <a:arcTo wR="1821" hR="1821" stAng="10800000" swAng="-5400000"/>
                <a:lnTo>
                  <a:pt x="19779" y="23013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90" name="folder-home 2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91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</p:grpSp>
      <p:grpSp>
        <p:nvGrpSpPr>
          <p:cNvPr id="95" name="edit-copy 1"/>
          <p:cNvGrpSpPr/>
          <p:nvPr/>
        </p:nvGrpSpPr>
        <p:grpSpPr>
          <a:xfrm>
            <a:off x="-180000" y="4500000"/>
            <a:ext cx="1352160" cy="1277640"/>
            <a:chOff x="-180000" y="4500000"/>
            <a:chExt cx="1352160" cy="1277640"/>
          </a:xfrm>
        </p:grpSpPr>
        <p:sp>
          <p:nvSpPr>
            <p:cNvPr id="96" name=""/>
            <p:cNvSpPr/>
            <p:nvPr/>
          </p:nvSpPr>
          <p:spPr>
            <a:xfrm>
              <a:off x="-180000" y="4500000"/>
              <a:ext cx="1352160" cy="1277640"/>
            </a:xfrm>
            <a:prstGeom prst="roundRect">
              <a:avLst>
                <a:gd name="adj" fmla="val 0"/>
              </a:avLst>
            </a:prstGeom>
            <a:noFill/>
            <a:ln w="1008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27240" y="4894920"/>
              <a:ext cx="421560" cy="559440"/>
            </a:xfrm>
            <a:custGeom>
              <a:avLst/>
              <a:gdLst>
                <a:gd name="textAreaLeft" fmla="*/ 0 w 421560"/>
                <a:gd name="textAreaRight" fmla="*/ 421920 w 421560"/>
                <a:gd name="textAreaTop" fmla="*/ 0 h 559440"/>
                <a:gd name="textAreaBottom" fmla="*/ 559800 h 559440"/>
              </a:gdLst>
              <a:ahLst/>
              <a:rect l="textAreaLeft" t="textAreaTop" r="textAreaRight" b="textAreaBottom"/>
              <a:pathLst>
                <a:path fill="none" w="1172" h="1555">
                  <a:moveTo>
                    <a:pt x="702" y="1555"/>
                  </a:moveTo>
                  <a:lnTo>
                    <a:pt x="0" y="1555"/>
                  </a:lnTo>
                  <a:lnTo>
                    <a:pt x="0" y="0"/>
                  </a:lnTo>
                  <a:lnTo>
                    <a:pt x="1172" y="0"/>
                  </a:lnTo>
                  <a:lnTo>
                    <a:pt x="1172" y="1111"/>
                  </a:lnTo>
                  <a:lnTo>
                    <a:pt x="702" y="1555"/>
                  </a:lnTo>
                  <a:lnTo>
                    <a:pt x="702" y="1111"/>
                  </a:lnTo>
                  <a:lnTo>
                    <a:pt x="1172" y="1111"/>
                  </a:lnTo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241920" y="4815720"/>
              <a:ext cx="423000" cy="5580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558000"/>
                <a:gd name="textAreaBottom" fmla="*/ 558360 h 558000"/>
              </a:gdLst>
              <a:ahLst/>
              <a:rect l="textAreaLeft" t="textAreaTop" r="textAreaRight" b="textAreaBottom"/>
              <a:pathLst>
                <a:path w="1176" h="1551">
                  <a:moveTo>
                    <a:pt x="1176" y="220"/>
                  </a:moveTo>
                  <a:lnTo>
                    <a:pt x="1176" y="0"/>
                  </a:lnTo>
                  <a:lnTo>
                    <a:pt x="0" y="0"/>
                  </a:lnTo>
                  <a:lnTo>
                    <a:pt x="0" y="1551"/>
                  </a:lnTo>
                  <a:lnTo>
                    <a:pt x="237" y="1551"/>
                  </a:lnTo>
                  <a:lnTo>
                    <a:pt x="237" y="220"/>
                  </a:lnTo>
                  <a:lnTo>
                    <a:pt x="1176" y="220"/>
                  </a:lnTo>
                  <a:close/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6660000" y="900000"/>
            <a:ext cx="3059640" cy="719640"/>
          </a:xfrm>
          <a:prstGeom prst="roundRect">
            <a:avLst>
              <a:gd name="adj" fmla="val 16667"/>
            </a:avLst>
          </a:prstGeom>
          <a:solidFill>
            <a:srgbClr val="729fcf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PROGRAMMES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TEXTES DE CADRAGE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6670800" y="1620000"/>
            <a:ext cx="3048840" cy="3059640"/>
          </a:xfrm>
          <a:custGeom>
            <a:avLst/>
            <a:gdLst>
              <a:gd name="textAreaLeft" fmla="*/ 75240 w 3048840"/>
              <a:gd name="textAreaRight" fmla="*/ 2973960 w 3048840"/>
              <a:gd name="textAreaTop" fmla="*/ 75240 h 3059640"/>
              <a:gd name="textAreaBottom" fmla="*/ 2984760 h 3059640"/>
            </a:gdLst>
            <a:ahLst/>
            <a:rect l="textAreaLeft" t="textAreaTop" r="textAreaRight" b="textAreaBottom"/>
            <a:pathLst>
              <a:path w="21600" h="21676">
                <a:moveTo>
                  <a:pt x="1821" y="0"/>
                </a:moveTo>
                <a:arcTo wR="1821" hR="1821" stAng="16200000" swAng="-5400000"/>
                <a:lnTo>
                  <a:pt x="0" y="19855"/>
                </a:lnTo>
                <a:arcTo wR="1821" hR="1821" stAng="10800000" swAng="-5400000"/>
                <a:lnTo>
                  <a:pt x="19779" y="21676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4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557662-37C3-407E-B13B-CDC82284DB7E}" type="slidenum">
              <a:t>6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36" dur="indefinite" restart="never" nodeType="tmRoot">
          <p:childTnLst>
            <p:seq>
              <p:cTn id="37" dur="indefinite" nodeType="mainSeq">
                <p:childTnLst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83d3c">
            <a:alpha val="2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-180000" y="4842000"/>
            <a:ext cx="3779640" cy="863640"/>
          </a:xfrm>
          <a:prstGeom prst="roundRect">
            <a:avLst>
              <a:gd name="adj" fmla="val 8433"/>
            </a:avLst>
          </a:pr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Présentation de la séance</a:t>
            </a:r>
            <a:endParaRPr b="0" lang="fr-FR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6696000" y="900000"/>
            <a:ext cx="2987640" cy="719640"/>
          </a:xfrm>
          <a:prstGeom prst="roundRect">
            <a:avLst>
              <a:gd name="adj" fmla="val 16667"/>
            </a:avLst>
          </a:prstGeom>
          <a:solidFill>
            <a:srgbClr val="ffe994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PRÉPARATION DE SÉANCE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528000" y="900000"/>
            <a:ext cx="3025440" cy="719640"/>
          </a:xfrm>
          <a:prstGeom prst="roundRect">
            <a:avLst>
              <a:gd name="adj" fmla="val 16667"/>
            </a:avLst>
          </a:prstGeom>
          <a:solidFill>
            <a:srgbClr val="77bc65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RESSOURCES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716880" y="1620000"/>
            <a:ext cx="2966760" cy="1080000"/>
          </a:xfrm>
          <a:custGeom>
            <a:avLst/>
            <a:gdLst>
              <a:gd name="textAreaLeft" fmla="*/ 73080 w 2966760"/>
              <a:gd name="textAreaRight" fmla="*/ 2894040 w 2966760"/>
              <a:gd name="textAreaTop" fmla="*/ 25560 h 1080000"/>
              <a:gd name="textAreaBottom" fmla="*/ 1054440 h 1080000"/>
            </a:gdLst>
            <a:ahLst/>
            <a:rect l="textAreaLeft" t="textAreaTop" r="textAreaRight" b="textAreaBottom"/>
            <a:pathLst>
              <a:path w="21600" h="22276">
                <a:moveTo>
                  <a:pt x="1821" y="0"/>
                </a:moveTo>
                <a:arcTo wR="1821" hR="1821" stAng="16200000" swAng="-5400000"/>
                <a:lnTo>
                  <a:pt x="0" y="20455"/>
                </a:lnTo>
                <a:arcTo wR="1821" hR="1821" stAng="10800000" swAng="-5400000"/>
                <a:lnTo>
                  <a:pt x="19779" y="22276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6" name=""/>
          <p:cNvSpPr/>
          <p:nvPr/>
        </p:nvSpPr>
        <p:spPr>
          <a:xfrm>
            <a:off x="3528000" y="1620000"/>
            <a:ext cx="3015720" cy="3059640"/>
          </a:xfrm>
          <a:custGeom>
            <a:avLst/>
            <a:gdLst>
              <a:gd name="textAreaLeft" fmla="*/ 74160 w 3015720"/>
              <a:gd name="textAreaRight" fmla="*/ 2941920 w 3015720"/>
              <a:gd name="textAreaTop" fmla="*/ 74160 h 3059640"/>
              <a:gd name="textAreaBottom" fmla="*/ 2985840 h 3059640"/>
            </a:gdLst>
            <a:ahLst/>
            <a:rect l="textAreaLeft" t="textAreaTop" r="textAreaRight" b="textAreaBottom"/>
            <a:pathLst>
              <a:path w="21600" h="21915">
                <a:moveTo>
                  <a:pt x="1821" y="0"/>
                </a:moveTo>
                <a:arcTo wR="1821" hR="1821" stAng="16200000" swAng="-5400000"/>
                <a:lnTo>
                  <a:pt x="0" y="20093"/>
                </a:lnTo>
                <a:arcTo wR="1821" hR="1821" stAng="10800000" swAng="-5400000"/>
                <a:lnTo>
                  <a:pt x="19779" y="21915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107" name="folder-home 8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108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</p:grpSp>
      <p:grpSp>
        <p:nvGrpSpPr>
          <p:cNvPr id="112" name="edit-copy 4"/>
          <p:cNvGrpSpPr/>
          <p:nvPr/>
        </p:nvGrpSpPr>
        <p:grpSpPr>
          <a:xfrm>
            <a:off x="2448000" y="4644000"/>
            <a:ext cx="1352160" cy="1277640"/>
            <a:chOff x="2448000" y="4644000"/>
            <a:chExt cx="1352160" cy="1277640"/>
          </a:xfrm>
        </p:grpSpPr>
        <p:sp>
          <p:nvSpPr>
            <p:cNvPr id="113" name=""/>
            <p:cNvSpPr/>
            <p:nvPr/>
          </p:nvSpPr>
          <p:spPr>
            <a:xfrm>
              <a:off x="2448000" y="4644000"/>
              <a:ext cx="1352160" cy="1277640"/>
            </a:xfrm>
            <a:prstGeom prst="roundRect">
              <a:avLst>
                <a:gd name="adj" fmla="val 0"/>
              </a:avLst>
            </a:prstGeom>
            <a:noFill/>
            <a:ln w="1008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955240" y="5038920"/>
              <a:ext cx="421560" cy="559440"/>
            </a:xfrm>
            <a:custGeom>
              <a:avLst/>
              <a:gdLst>
                <a:gd name="textAreaLeft" fmla="*/ 0 w 421560"/>
                <a:gd name="textAreaRight" fmla="*/ 421920 w 421560"/>
                <a:gd name="textAreaTop" fmla="*/ 0 h 559440"/>
                <a:gd name="textAreaBottom" fmla="*/ 559800 h 559440"/>
              </a:gdLst>
              <a:ahLst/>
              <a:rect l="textAreaLeft" t="textAreaTop" r="textAreaRight" b="textAreaBottom"/>
              <a:pathLst>
                <a:path fill="none" w="1172" h="1555">
                  <a:moveTo>
                    <a:pt x="702" y="1555"/>
                  </a:moveTo>
                  <a:lnTo>
                    <a:pt x="0" y="1555"/>
                  </a:lnTo>
                  <a:lnTo>
                    <a:pt x="0" y="0"/>
                  </a:lnTo>
                  <a:lnTo>
                    <a:pt x="1172" y="0"/>
                  </a:lnTo>
                  <a:lnTo>
                    <a:pt x="1172" y="1111"/>
                  </a:lnTo>
                  <a:lnTo>
                    <a:pt x="702" y="1555"/>
                  </a:lnTo>
                  <a:lnTo>
                    <a:pt x="702" y="1111"/>
                  </a:lnTo>
                  <a:lnTo>
                    <a:pt x="1172" y="1111"/>
                  </a:lnTo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2869920" y="4959720"/>
              <a:ext cx="423000" cy="5580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558000"/>
                <a:gd name="textAreaBottom" fmla="*/ 558360 h 558000"/>
              </a:gdLst>
              <a:ahLst/>
              <a:rect l="textAreaLeft" t="textAreaTop" r="textAreaRight" b="textAreaBottom"/>
              <a:pathLst>
                <a:path w="1176" h="1551">
                  <a:moveTo>
                    <a:pt x="1176" y="220"/>
                  </a:moveTo>
                  <a:lnTo>
                    <a:pt x="1176" y="0"/>
                  </a:lnTo>
                  <a:lnTo>
                    <a:pt x="0" y="0"/>
                  </a:lnTo>
                  <a:lnTo>
                    <a:pt x="0" y="1551"/>
                  </a:lnTo>
                  <a:lnTo>
                    <a:pt x="237" y="1551"/>
                  </a:lnTo>
                  <a:lnTo>
                    <a:pt x="237" y="220"/>
                  </a:lnTo>
                  <a:lnTo>
                    <a:pt x="1176" y="220"/>
                  </a:lnTo>
                  <a:close/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ffffff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360000" y="900000"/>
            <a:ext cx="3023640" cy="719640"/>
          </a:xfrm>
          <a:prstGeom prst="roundRect">
            <a:avLst>
              <a:gd name="adj" fmla="val 16667"/>
            </a:avLst>
          </a:prstGeom>
          <a:solidFill>
            <a:srgbClr val="729fcf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DISPOSITIF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360000" y="1620000"/>
            <a:ext cx="3023640" cy="3059640"/>
          </a:xfrm>
          <a:custGeom>
            <a:avLst/>
            <a:gdLst>
              <a:gd name="textAreaLeft" fmla="*/ 74520 w 3023640"/>
              <a:gd name="textAreaRight" fmla="*/ 2949480 w 3023640"/>
              <a:gd name="textAreaTop" fmla="*/ 74520 h 3059640"/>
              <a:gd name="textAreaBottom" fmla="*/ 2985480 h 3059640"/>
            </a:gdLst>
            <a:ahLst/>
            <a:rect l="textAreaLeft" t="textAreaTop" r="textAreaRight" b="textAreaBottom"/>
            <a:pathLst>
              <a:path w="21600" h="21857">
                <a:moveTo>
                  <a:pt x="1821" y="0"/>
                </a:moveTo>
                <a:arcTo wR="1821" hR="1821" stAng="16200000" swAng="-5400000"/>
                <a:lnTo>
                  <a:pt x="0" y="20036"/>
                </a:lnTo>
                <a:arcTo wR="1821" hR="1821" stAng="10800000" swAng="-5400000"/>
                <a:lnTo>
                  <a:pt x="19779" y="21857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8" name=""/>
          <p:cNvSpPr/>
          <p:nvPr/>
        </p:nvSpPr>
        <p:spPr>
          <a:xfrm>
            <a:off x="180000" y="5130000"/>
            <a:ext cx="323964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fr-FR" sz="1700" spc="-1" strike="noStrike">
                <a:solidFill>
                  <a:srgbClr val="000000"/>
                </a:solidFill>
                <a:latin typeface="Arial"/>
              </a:rPr>
              <a:t>Déroulé de la séance &gt;&gt;</a:t>
            </a:r>
            <a:endParaRPr b="0" lang="fr-FR" sz="1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696000" y="2880000"/>
            <a:ext cx="2987640" cy="719640"/>
          </a:xfrm>
          <a:prstGeom prst="roundRect">
            <a:avLst>
              <a:gd name="adj" fmla="val 16667"/>
            </a:avLst>
          </a:prstGeom>
          <a:solidFill>
            <a:srgbClr val="81aca6">
              <a:alpha val="4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1800" spc="-1" strike="noStrike">
                <a:solidFill>
                  <a:srgbClr val="000000"/>
                </a:solidFill>
                <a:latin typeface="Arial"/>
                <a:ea typeface="DejaVu Sans"/>
              </a:rPr>
              <a:t>ÉVALUATION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716880" y="3600000"/>
            <a:ext cx="2966760" cy="1080000"/>
          </a:xfrm>
          <a:custGeom>
            <a:avLst/>
            <a:gdLst>
              <a:gd name="textAreaLeft" fmla="*/ 73080 w 2966760"/>
              <a:gd name="textAreaRight" fmla="*/ 2894040 w 2966760"/>
              <a:gd name="textAreaTop" fmla="*/ 25560 h 1080000"/>
              <a:gd name="textAreaBottom" fmla="*/ 1054440 h 1080000"/>
            </a:gdLst>
            <a:ahLst/>
            <a:rect l="textAreaLeft" t="textAreaTop" r="textAreaRight" b="textAreaBottom"/>
            <a:pathLst>
              <a:path w="21600" h="22276">
                <a:moveTo>
                  <a:pt x="1821" y="0"/>
                </a:moveTo>
                <a:arcTo wR="1821" hR="1821" stAng="16200000" swAng="-5400000"/>
                <a:lnTo>
                  <a:pt x="0" y="20455"/>
                </a:lnTo>
                <a:arcTo wR="1821" hR="1821" stAng="10800000" swAng="-5400000"/>
                <a:lnTo>
                  <a:pt x="19779" y="22276"/>
                </a:lnTo>
                <a:arcTo wR="1821" hR="1821" stAng="5400000" swAng="-5400000"/>
                <a:lnTo>
                  <a:pt x="21600" y="1821"/>
                </a:lnTo>
                <a:arcTo wR="1821" hR="1821" stAng="0" swAng="-5400000"/>
                <a:close/>
              </a:path>
            </a:pathLst>
          </a:custGeom>
          <a:solidFill>
            <a:srgbClr val="ffffff">
              <a:alpha val="72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FR" sz="15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46C64A-FA23-4F44-B87D-D1D3EEC33286}" type="slidenum">
              <a:t>7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56" dur="indefinite" restart="never" nodeType="tmRoot">
          <p:childTnLst>
            <p:seq>
              <p:cTn id="57" dur="indefinite" nodeType="mainSeq">
                <p:childTnLst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800000" y="-7560"/>
            <a:ext cx="7775280" cy="915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Ressources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-360000" y="1462680"/>
            <a:ext cx="5039640" cy="539640"/>
          </a:xfrm>
          <a:prstGeom prst="roundRect">
            <a:avLst>
              <a:gd name="adj" fmla="val 50000"/>
            </a:avLst>
          </a:prstGeom>
          <a:solidFill>
            <a:srgbClr val="729fcf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1" lang="fr-F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Bibliographie sélective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4680000" y="3024000"/>
            <a:ext cx="5759640" cy="539640"/>
          </a:xfrm>
          <a:prstGeom prst="roundRect">
            <a:avLst>
              <a:gd name="adj" fmla="val 50000"/>
            </a:avLst>
          </a:prstGeom>
          <a:solidFill>
            <a:srgbClr val="b3cac7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1" lang="fr-F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Traitement documentaire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1400760" y="3528000"/>
            <a:ext cx="2378880" cy="1979640"/>
          </a:xfrm>
          <a:prstGeom prst="rect">
            <a:avLst/>
          </a:prstGeom>
          <a:ln w="0">
            <a:noFill/>
          </a:ln>
        </p:spPr>
      </p:pic>
      <p:grpSp>
        <p:nvGrpSpPr>
          <p:cNvPr id="125" name="folder-home 3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126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130" name="Arrow-Sketch- 2"/>
          <p:cNvSpPr/>
          <p:nvPr/>
        </p:nvSpPr>
        <p:spPr>
          <a:xfrm>
            <a:off x="3564000" y="3240000"/>
            <a:ext cx="836640" cy="542880"/>
          </a:xfrm>
          <a:custGeom>
            <a:avLst/>
            <a:gdLst>
              <a:gd name="textAreaLeft" fmla="*/ 0 w 836640"/>
              <a:gd name="textAreaRight" fmla="*/ 837000 w 836640"/>
              <a:gd name="textAreaTop" fmla="*/ 0 h 542880"/>
              <a:gd name="textAreaBottom" fmla="*/ 543240 h 542880"/>
            </a:gdLst>
            <a:ahLst/>
            <a:rect l="textAreaLeft" t="textAreaTop" r="textAreaRight" b="textAreaBottom"/>
            <a:pathLst>
              <a:path w="2325" h="1509">
                <a:moveTo>
                  <a:pt x="97" y="1397"/>
                </a:moveTo>
                <a:cubicBezTo>
                  <a:pt x="93" y="1181"/>
                  <a:pt x="59" y="948"/>
                  <a:pt x="5" y="716"/>
                </a:cubicBezTo>
                <a:cubicBezTo>
                  <a:pt x="-12" y="646"/>
                  <a:pt x="14" y="578"/>
                  <a:pt x="41" y="546"/>
                </a:cubicBezTo>
                <a:cubicBezTo>
                  <a:pt x="62" y="523"/>
                  <a:pt x="102" y="512"/>
                  <a:pt x="119" y="584"/>
                </a:cubicBezTo>
                <a:cubicBezTo>
                  <a:pt x="156" y="744"/>
                  <a:pt x="183" y="908"/>
                  <a:pt x="202" y="1065"/>
                </a:cubicBezTo>
                <a:cubicBezTo>
                  <a:pt x="207" y="1053"/>
                  <a:pt x="208" y="1041"/>
                  <a:pt x="214" y="1033"/>
                </a:cubicBezTo>
                <a:cubicBezTo>
                  <a:pt x="295" y="874"/>
                  <a:pt x="407" y="757"/>
                  <a:pt x="518" y="651"/>
                </a:cubicBezTo>
                <a:cubicBezTo>
                  <a:pt x="684" y="488"/>
                  <a:pt x="860" y="353"/>
                  <a:pt x="1050" y="241"/>
                </a:cubicBezTo>
                <a:cubicBezTo>
                  <a:pt x="1241" y="123"/>
                  <a:pt x="1452" y="36"/>
                  <a:pt x="1678" y="8"/>
                </a:cubicBezTo>
                <a:cubicBezTo>
                  <a:pt x="1859" y="-14"/>
                  <a:pt x="2068" y="3"/>
                  <a:pt x="2278" y="157"/>
                </a:cubicBezTo>
                <a:cubicBezTo>
                  <a:pt x="2281" y="156"/>
                  <a:pt x="2284" y="159"/>
                  <a:pt x="2289" y="162"/>
                </a:cubicBezTo>
                <a:cubicBezTo>
                  <a:pt x="2367" y="222"/>
                  <a:pt x="2304" y="457"/>
                  <a:pt x="2238" y="405"/>
                </a:cubicBezTo>
                <a:cubicBezTo>
                  <a:pt x="2041" y="252"/>
                  <a:pt x="1846" y="237"/>
                  <a:pt x="1670" y="257"/>
                </a:cubicBezTo>
                <a:cubicBezTo>
                  <a:pt x="1455" y="274"/>
                  <a:pt x="1259" y="362"/>
                  <a:pt x="1073" y="466"/>
                </a:cubicBezTo>
                <a:cubicBezTo>
                  <a:pt x="894" y="569"/>
                  <a:pt x="726" y="701"/>
                  <a:pt x="570" y="850"/>
                </a:cubicBezTo>
                <a:cubicBezTo>
                  <a:pt x="506" y="911"/>
                  <a:pt x="448" y="976"/>
                  <a:pt x="390" y="1045"/>
                </a:cubicBezTo>
                <a:cubicBezTo>
                  <a:pt x="338" y="1107"/>
                  <a:pt x="315" y="1133"/>
                  <a:pt x="283" y="1200"/>
                </a:cubicBezTo>
                <a:cubicBezTo>
                  <a:pt x="277" y="1207"/>
                  <a:pt x="267" y="1221"/>
                  <a:pt x="256" y="1231"/>
                </a:cubicBezTo>
                <a:cubicBezTo>
                  <a:pt x="352" y="1234"/>
                  <a:pt x="451" y="1247"/>
                  <a:pt x="550" y="1266"/>
                </a:cubicBezTo>
                <a:cubicBezTo>
                  <a:pt x="590" y="1273"/>
                  <a:pt x="586" y="1389"/>
                  <a:pt x="579" y="1413"/>
                </a:cubicBezTo>
                <a:cubicBezTo>
                  <a:pt x="569" y="1465"/>
                  <a:pt x="543" y="1519"/>
                  <a:pt x="498" y="1508"/>
                </a:cubicBezTo>
                <a:cubicBezTo>
                  <a:pt x="381" y="1484"/>
                  <a:pt x="263" y="1478"/>
                  <a:pt x="149" y="1482"/>
                </a:cubicBezTo>
                <a:cubicBezTo>
                  <a:pt x="119" y="1481"/>
                  <a:pt x="98" y="1440"/>
                  <a:pt x="97" y="1397"/>
                </a:cubicBezTo>
                <a:close/>
              </a:path>
            </a:pathLst>
          </a:custGeom>
          <a:solidFill>
            <a:srgbClr val="81aca6">
              <a:alpha val="41000"/>
            </a:srgbClr>
          </a:solidFill>
          <a:ln w="648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8960" bIns="48960" anchor="t" anchorCtr="1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Microsoft YaHei"/>
            </a:endParaRPr>
          </a:p>
        </p:txBody>
      </p:sp>
      <p:sp>
        <p:nvSpPr>
          <p:cNvPr id="131" name="Arrow-Sketch- 3"/>
          <p:cNvSpPr/>
          <p:nvPr/>
        </p:nvSpPr>
        <p:spPr>
          <a:xfrm>
            <a:off x="5004000" y="1440000"/>
            <a:ext cx="1195920" cy="441720"/>
          </a:xfrm>
          <a:custGeom>
            <a:avLst/>
            <a:gdLst>
              <a:gd name="textAreaLeft" fmla="*/ 0 w 1195920"/>
              <a:gd name="textAreaRight" fmla="*/ 1196280 w 1195920"/>
              <a:gd name="textAreaTop" fmla="*/ 0 h 441720"/>
              <a:gd name="textAreaBottom" fmla="*/ 442080 h 441720"/>
            </a:gdLst>
            <a:ahLst/>
            <a:rect l="textAreaLeft" t="textAreaTop" r="textAreaRight" b="textAreaBottom"/>
            <a:pathLst>
              <a:path w="3323" h="1228">
                <a:moveTo>
                  <a:pt x="3292" y="1054"/>
                </a:moveTo>
                <a:cubicBezTo>
                  <a:pt x="3265" y="850"/>
                  <a:pt x="3280" y="625"/>
                  <a:pt x="3321" y="397"/>
                </a:cubicBezTo>
                <a:cubicBezTo>
                  <a:pt x="3334" y="329"/>
                  <a:pt x="3289" y="269"/>
                  <a:pt x="3245" y="243"/>
                </a:cubicBezTo>
                <a:cubicBezTo>
                  <a:pt x="3213" y="224"/>
                  <a:pt x="3155" y="221"/>
                  <a:pt x="3143" y="291"/>
                </a:cubicBezTo>
                <a:cubicBezTo>
                  <a:pt x="3113" y="448"/>
                  <a:pt x="3100" y="607"/>
                  <a:pt x="3097" y="759"/>
                </a:cubicBezTo>
                <a:cubicBezTo>
                  <a:pt x="3088" y="748"/>
                  <a:pt x="3085" y="736"/>
                  <a:pt x="3074" y="730"/>
                </a:cubicBezTo>
                <a:cubicBezTo>
                  <a:pt x="2938" y="593"/>
                  <a:pt x="2763" y="501"/>
                  <a:pt x="2592" y="419"/>
                </a:cubicBezTo>
                <a:cubicBezTo>
                  <a:pt x="2336" y="293"/>
                  <a:pt x="2069" y="194"/>
                  <a:pt x="1787" y="119"/>
                </a:cubicBezTo>
                <a:cubicBezTo>
                  <a:pt x="1502" y="39"/>
                  <a:pt x="1193" y="-9"/>
                  <a:pt x="872" y="2"/>
                </a:cubicBezTo>
                <a:cubicBezTo>
                  <a:pt x="615" y="11"/>
                  <a:pt x="323" y="61"/>
                  <a:pt x="51" y="240"/>
                </a:cubicBezTo>
                <a:cubicBezTo>
                  <a:pt x="47" y="239"/>
                  <a:pt x="44" y="243"/>
                  <a:pt x="37" y="247"/>
                </a:cubicBezTo>
                <a:cubicBezTo>
                  <a:pt x="-63" y="317"/>
                  <a:pt x="60" y="527"/>
                  <a:pt x="145" y="467"/>
                </a:cubicBezTo>
                <a:cubicBezTo>
                  <a:pt x="399" y="292"/>
                  <a:pt x="670" y="245"/>
                  <a:pt x="919" y="235"/>
                </a:cubicBezTo>
                <a:cubicBezTo>
                  <a:pt x="1224" y="216"/>
                  <a:pt x="1511" y="268"/>
                  <a:pt x="1788" y="336"/>
                </a:cubicBezTo>
                <a:cubicBezTo>
                  <a:pt x="2054" y="404"/>
                  <a:pt x="2308" y="501"/>
                  <a:pt x="2548" y="616"/>
                </a:cubicBezTo>
                <a:cubicBezTo>
                  <a:pt x="2647" y="664"/>
                  <a:pt x="2738" y="715"/>
                  <a:pt x="2829" y="771"/>
                </a:cubicBezTo>
                <a:cubicBezTo>
                  <a:pt x="2912" y="821"/>
                  <a:pt x="2947" y="840"/>
                  <a:pt x="3002" y="898"/>
                </a:cubicBezTo>
                <a:cubicBezTo>
                  <a:pt x="3011" y="905"/>
                  <a:pt x="3027" y="917"/>
                  <a:pt x="3045" y="924"/>
                </a:cubicBezTo>
                <a:cubicBezTo>
                  <a:pt x="2911" y="943"/>
                  <a:pt x="2773" y="971"/>
                  <a:pt x="2639" y="1004"/>
                </a:cubicBezTo>
                <a:cubicBezTo>
                  <a:pt x="2582" y="1017"/>
                  <a:pt x="2606" y="1126"/>
                  <a:pt x="2618" y="1148"/>
                </a:cubicBezTo>
                <a:cubicBezTo>
                  <a:pt x="2640" y="1196"/>
                  <a:pt x="2684" y="1242"/>
                  <a:pt x="2746" y="1224"/>
                </a:cubicBezTo>
                <a:cubicBezTo>
                  <a:pt x="2907" y="1183"/>
                  <a:pt x="3072" y="1158"/>
                  <a:pt x="3231" y="1143"/>
                </a:cubicBezTo>
                <a:cubicBezTo>
                  <a:pt x="3274" y="1137"/>
                  <a:pt x="3297" y="1095"/>
                  <a:pt x="3292" y="1054"/>
                </a:cubicBezTo>
                <a:close/>
              </a:path>
            </a:pathLst>
          </a:custGeom>
          <a:solidFill>
            <a:srgbClr val="729fcf">
              <a:alpha val="41000"/>
            </a:srgbClr>
          </a:solidFill>
          <a:ln w="648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8960" bIns="48960" anchor="t" anchorCtr="1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Arial"/>
              <a:ea typeface="Microsoft YaHei"/>
            </a:endParaRPr>
          </a:p>
        </p:txBody>
      </p:sp>
      <p:grpSp>
        <p:nvGrpSpPr>
          <p:cNvPr id="132" name="edit-copy 2"/>
          <p:cNvGrpSpPr/>
          <p:nvPr/>
        </p:nvGrpSpPr>
        <p:grpSpPr>
          <a:xfrm>
            <a:off x="6135480" y="1620000"/>
            <a:ext cx="1352160" cy="1277640"/>
            <a:chOff x="6135480" y="1620000"/>
            <a:chExt cx="1352160" cy="1277640"/>
          </a:xfrm>
        </p:grpSpPr>
        <p:sp>
          <p:nvSpPr>
            <p:cNvPr id="133" name=""/>
            <p:cNvSpPr/>
            <p:nvPr/>
          </p:nvSpPr>
          <p:spPr>
            <a:xfrm>
              <a:off x="6135480" y="1620000"/>
              <a:ext cx="1352160" cy="1277640"/>
            </a:xfrm>
            <a:prstGeom prst="roundRect">
              <a:avLst>
                <a:gd name="adj" fmla="val 0"/>
              </a:avLst>
            </a:prstGeom>
            <a:noFill/>
            <a:ln w="1008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6642720" y="2014920"/>
              <a:ext cx="421560" cy="559440"/>
            </a:xfrm>
            <a:custGeom>
              <a:avLst/>
              <a:gdLst>
                <a:gd name="textAreaLeft" fmla="*/ 0 w 421560"/>
                <a:gd name="textAreaRight" fmla="*/ 421920 w 421560"/>
                <a:gd name="textAreaTop" fmla="*/ 0 h 559440"/>
                <a:gd name="textAreaBottom" fmla="*/ 559800 h 559440"/>
              </a:gdLst>
              <a:ahLst/>
              <a:rect l="textAreaLeft" t="textAreaTop" r="textAreaRight" b="textAreaBottom"/>
              <a:pathLst>
                <a:path fill="none" w="1172" h="1555">
                  <a:moveTo>
                    <a:pt x="702" y="1555"/>
                  </a:moveTo>
                  <a:lnTo>
                    <a:pt x="0" y="1555"/>
                  </a:lnTo>
                  <a:lnTo>
                    <a:pt x="0" y="0"/>
                  </a:lnTo>
                  <a:lnTo>
                    <a:pt x="1172" y="0"/>
                  </a:lnTo>
                  <a:lnTo>
                    <a:pt x="1172" y="1111"/>
                  </a:lnTo>
                  <a:lnTo>
                    <a:pt x="702" y="1555"/>
                  </a:lnTo>
                  <a:lnTo>
                    <a:pt x="702" y="1111"/>
                  </a:lnTo>
                  <a:lnTo>
                    <a:pt x="1172" y="1111"/>
                  </a:lnTo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6557400" y="1935720"/>
              <a:ext cx="423000" cy="5580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558000"/>
                <a:gd name="textAreaBottom" fmla="*/ 558360 h 558000"/>
              </a:gdLst>
              <a:ahLst/>
              <a:rect l="textAreaLeft" t="textAreaTop" r="textAreaRight" b="textAreaBottom"/>
              <a:pathLst>
                <a:path w="1176" h="1551">
                  <a:moveTo>
                    <a:pt x="1176" y="220"/>
                  </a:moveTo>
                  <a:lnTo>
                    <a:pt x="1176" y="0"/>
                  </a:lnTo>
                  <a:lnTo>
                    <a:pt x="0" y="0"/>
                  </a:lnTo>
                  <a:lnTo>
                    <a:pt x="0" y="1551"/>
                  </a:lnTo>
                  <a:lnTo>
                    <a:pt x="237" y="1551"/>
                  </a:lnTo>
                  <a:lnTo>
                    <a:pt x="237" y="220"/>
                  </a:lnTo>
                  <a:lnTo>
                    <a:pt x="1176" y="220"/>
                  </a:lnTo>
                  <a:close/>
                </a:path>
              </a:pathLst>
            </a:custGeom>
            <a:noFill/>
            <a:ln w="10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5040" rIns="95040" tIns="50040" bIns="500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A71C81-BCFE-4ED8-86FE-8C5D856D6042}" type="slidenum">
              <a:t>8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700000" y="180000"/>
            <a:ext cx="6875280" cy="5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Calibri"/>
              </a:rPr>
              <a:t>Conclusion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504000" y="1620000"/>
            <a:ext cx="3995640" cy="26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Arial"/>
              </a:rPr>
              <a:t>xxx</a:t>
            </a:r>
            <a:endParaRPr b="0" lang="fr-FR" sz="26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8" name="folder-home 4"/>
          <p:cNvGrpSpPr/>
          <p:nvPr/>
        </p:nvGrpSpPr>
        <p:grpSpPr>
          <a:xfrm>
            <a:off x="1080" y="106560"/>
            <a:ext cx="735480" cy="682200"/>
            <a:chOff x="1080" y="106560"/>
            <a:chExt cx="735480" cy="682200"/>
          </a:xfrm>
        </p:grpSpPr>
        <p:sp>
          <p:nvSpPr>
            <p:cNvPr id="139" name=""/>
            <p:cNvSpPr/>
            <p:nvPr/>
          </p:nvSpPr>
          <p:spPr>
            <a:xfrm>
              <a:off x="1080" y="106560"/>
              <a:ext cx="735480" cy="682200"/>
            </a:xfrm>
            <a:prstGeom prst="roundRect">
              <a:avLst>
                <a:gd name="adj" fmla="val 0"/>
              </a:avLst>
            </a:prstGeom>
            <a:noFill/>
            <a:ln w="381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185760" y="277200"/>
              <a:ext cx="367560" cy="340920"/>
            </a:xfrm>
            <a:custGeom>
              <a:avLst/>
              <a:gdLst>
                <a:gd name="textAreaLeft" fmla="*/ 0 w 367560"/>
                <a:gd name="textAreaRight" fmla="*/ 367920 w 367560"/>
                <a:gd name="textAreaTop" fmla="*/ 0 h 340920"/>
                <a:gd name="textAreaBottom" fmla="*/ 341280 h 340920"/>
              </a:gdLst>
              <a:ahLst/>
              <a:rect l="textAreaLeft" t="textAreaTop" r="textAreaRight" b="textAreaBottom"/>
              <a:pathLst>
                <a:path w="1022" h="948">
                  <a:moveTo>
                    <a:pt x="127" y="948"/>
                  </a:moveTo>
                  <a:lnTo>
                    <a:pt x="127" y="474"/>
                  </a:lnTo>
                  <a:lnTo>
                    <a:pt x="0" y="474"/>
                  </a:lnTo>
                  <a:lnTo>
                    <a:pt x="511" y="0"/>
                  </a:lnTo>
                  <a:lnTo>
                    <a:pt x="1022" y="474"/>
                  </a:lnTo>
                  <a:lnTo>
                    <a:pt x="893" y="474"/>
                  </a:lnTo>
                  <a:lnTo>
                    <a:pt x="893" y="948"/>
                  </a:lnTo>
                  <a:lnTo>
                    <a:pt x="127" y="948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23280" y="490320"/>
              <a:ext cx="92520" cy="127800"/>
            </a:xfrm>
            <a:custGeom>
              <a:avLst/>
              <a:gdLst>
                <a:gd name="textAreaLeft" fmla="*/ 0 w 92520"/>
                <a:gd name="textAreaRight" fmla="*/ 92880 w 92520"/>
                <a:gd name="textAreaTop" fmla="*/ 0 h 127800"/>
                <a:gd name="textAreaBottom" fmla="*/ 128160 h 127800"/>
              </a:gdLst>
              <a:ahLst/>
              <a:rect l="textAreaLeft" t="textAreaTop" r="textAreaRight" b="textAreaBottom"/>
              <a:pathLst>
                <a:path w="258" h="356">
                  <a:moveTo>
                    <a:pt x="258" y="356"/>
                  </a:moveTo>
                  <a:lnTo>
                    <a:pt x="256" y="0"/>
                  </a:lnTo>
                  <a:lnTo>
                    <a:pt x="0" y="0"/>
                  </a:lnTo>
                  <a:lnTo>
                    <a:pt x="0" y="356"/>
                  </a:lnTo>
                  <a:lnTo>
                    <a:pt x="258" y="356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64080" bIns="6408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61880" y="319680"/>
              <a:ext cx="45360" cy="8496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4960"/>
                <a:gd name="textAreaBottom" fmla="*/ 85320 h 84960"/>
              </a:gdLst>
              <a:ahLst/>
              <a:rect l="textAreaLeft" t="textAreaTop" r="textAreaRight" b="textAreaBottom"/>
              <a:pathLst>
                <a:path w="127" h="237">
                  <a:moveTo>
                    <a:pt x="0" y="119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27" y="237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09080" rIns="109080" tIns="21240" bIns="21240" anchor="ctr">
              <a:noAutofit/>
            </a:bodyPr>
            <a:p>
              <a:endParaRPr b="0" lang="fr-FR" sz="1800" spc="-1" strike="noStrike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CAPES Externe - {IDENTITE}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DA12F6-A6E5-48E6-BC1F-22A41B8E8BA3}" type="slidenum">
              <a:t>9</a:t>
            </a:fld>
          </a:p>
        </p:txBody>
      </p:sp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Application>LibreOffice/24.2.3.2$MacOSX_X86_64 LibreOffice_project/433d9c2ded56988e8a90e6b2e771ee4e6a5ab2ba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2024-05-22T10:55:23Z</dcterms:created>
  <dc:creator/>
  <dc:description/>
  <dc:language>fr-FR</dc:language>
  <cp:lastModifiedBy/>
  <dcterms:modified xsi:type="dcterms:W3CDTF">2024-06-15T12:52:40Z</dcterms:modified>
  <cp:revision>41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